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2794238" cy="30267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20" d="100"/>
          <a:sy n="20" d="100"/>
        </p:scale>
        <p:origin x="1162"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09568" y="4953466"/>
            <a:ext cx="36375102" cy="10537496"/>
          </a:xfrm>
        </p:spPr>
        <p:txBody>
          <a:bodyPr anchor="b"/>
          <a:lstStyle>
            <a:lvl1pPr algn="ctr">
              <a:defRPr sz="26480"/>
            </a:lvl1pPr>
          </a:lstStyle>
          <a:p>
            <a:r>
              <a:rPr lang="en-US"/>
              <a:t>Click to edit Master title style</a:t>
            </a:r>
            <a:endParaRPr lang="en-US" dirty="0"/>
          </a:p>
        </p:txBody>
      </p:sp>
      <p:sp>
        <p:nvSpPr>
          <p:cNvPr id="3" name="Subtitle 2"/>
          <p:cNvSpPr>
            <a:spLocks noGrp="1"/>
          </p:cNvSpPr>
          <p:nvPr>
            <p:ph type="subTitle" idx="1"/>
          </p:nvPr>
        </p:nvSpPr>
        <p:spPr>
          <a:xfrm>
            <a:off x="5349280" y="15897328"/>
            <a:ext cx="32095679" cy="7307583"/>
          </a:xfrm>
        </p:spPr>
        <p:txBody>
          <a:bodyPr/>
          <a:lstStyle>
            <a:lvl1pPr marL="0" indent="0" algn="ctr">
              <a:buNone/>
              <a:defRPr sz="10592"/>
            </a:lvl1pPr>
            <a:lvl2pPr marL="2017806" indent="0" algn="ctr">
              <a:buNone/>
              <a:defRPr sz="8827"/>
            </a:lvl2pPr>
            <a:lvl3pPr marL="4035613" indent="0" algn="ctr">
              <a:buNone/>
              <a:defRPr sz="7944"/>
            </a:lvl3pPr>
            <a:lvl4pPr marL="6053419" indent="0" algn="ctr">
              <a:buNone/>
              <a:defRPr sz="7061"/>
            </a:lvl4pPr>
            <a:lvl5pPr marL="8071226" indent="0" algn="ctr">
              <a:buNone/>
              <a:defRPr sz="7061"/>
            </a:lvl5pPr>
            <a:lvl6pPr marL="10089032" indent="0" algn="ctr">
              <a:buNone/>
              <a:defRPr sz="7061"/>
            </a:lvl6pPr>
            <a:lvl7pPr marL="12106839" indent="0" algn="ctr">
              <a:buNone/>
              <a:defRPr sz="7061"/>
            </a:lvl7pPr>
            <a:lvl8pPr marL="14124645" indent="0" algn="ctr">
              <a:buNone/>
              <a:defRPr sz="7061"/>
            </a:lvl8pPr>
            <a:lvl9pPr marL="16142452" indent="0" algn="ctr">
              <a:buNone/>
              <a:defRPr sz="706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500032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035312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24629" y="1611452"/>
            <a:ext cx="9227508" cy="25650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42106" y="1611452"/>
            <a:ext cx="27147595" cy="25650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14659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73622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19818" y="7545809"/>
            <a:ext cx="36910030" cy="12590343"/>
          </a:xfrm>
        </p:spPr>
        <p:txBody>
          <a:bodyPr anchor="b"/>
          <a:lstStyle>
            <a:lvl1pPr>
              <a:defRPr sz="26480"/>
            </a:lvl1pPr>
          </a:lstStyle>
          <a:p>
            <a:r>
              <a:rPr lang="en-US"/>
              <a:t>Click to edit Master title style</a:t>
            </a:r>
            <a:endParaRPr lang="en-US" dirty="0"/>
          </a:p>
        </p:txBody>
      </p:sp>
      <p:sp>
        <p:nvSpPr>
          <p:cNvPr id="3" name="Text Placeholder 2"/>
          <p:cNvSpPr>
            <a:spLocks noGrp="1"/>
          </p:cNvSpPr>
          <p:nvPr>
            <p:ph type="body" idx="1"/>
          </p:nvPr>
        </p:nvSpPr>
        <p:spPr>
          <a:xfrm>
            <a:off x="2919818" y="20255262"/>
            <a:ext cx="36910030" cy="6620964"/>
          </a:xfrm>
        </p:spPr>
        <p:txBody>
          <a:bodyPr/>
          <a:lstStyle>
            <a:lvl1pPr marL="0" indent="0">
              <a:buNone/>
              <a:defRPr sz="10592">
                <a:solidFill>
                  <a:schemeClr val="tx1"/>
                </a:solidFill>
              </a:defRPr>
            </a:lvl1pPr>
            <a:lvl2pPr marL="2017806" indent="0">
              <a:buNone/>
              <a:defRPr sz="8827">
                <a:solidFill>
                  <a:schemeClr val="tx1">
                    <a:tint val="75000"/>
                  </a:schemeClr>
                </a:solidFill>
              </a:defRPr>
            </a:lvl2pPr>
            <a:lvl3pPr marL="4035613" indent="0">
              <a:buNone/>
              <a:defRPr sz="7944">
                <a:solidFill>
                  <a:schemeClr val="tx1">
                    <a:tint val="75000"/>
                  </a:schemeClr>
                </a:solidFill>
              </a:defRPr>
            </a:lvl3pPr>
            <a:lvl4pPr marL="6053419" indent="0">
              <a:buNone/>
              <a:defRPr sz="7061">
                <a:solidFill>
                  <a:schemeClr val="tx1">
                    <a:tint val="75000"/>
                  </a:schemeClr>
                </a:solidFill>
              </a:defRPr>
            </a:lvl4pPr>
            <a:lvl5pPr marL="8071226" indent="0">
              <a:buNone/>
              <a:defRPr sz="7061">
                <a:solidFill>
                  <a:schemeClr val="tx1">
                    <a:tint val="75000"/>
                  </a:schemeClr>
                </a:solidFill>
              </a:defRPr>
            </a:lvl5pPr>
            <a:lvl6pPr marL="10089032" indent="0">
              <a:buNone/>
              <a:defRPr sz="7061">
                <a:solidFill>
                  <a:schemeClr val="tx1">
                    <a:tint val="75000"/>
                  </a:schemeClr>
                </a:solidFill>
              </a:defRPr>
            </a:lvl6pPr>
            <a:lvl7pPr marL="12106839" indent="0">
              <a:buNone/>
              <a:defRPr sz="7061">
                <a:solidFill>
                  <a:schemeClr val="tx1">
                    <a:tint val="75000"/>
                  </a:schemeClr>
                </a:solidFill>
              </a:defRPr>
            </a:lvl7pPr>
            <a:lvl8pPr marL="14124645" indent="0">
              <a:buNone/>
              <a:defRPr sz="7061">
                <a:solidFill>
                  <a:schemeClr val="tx1">
                    <a:tint val="75000"/>
                  </a:schemeClr>
                </a:solidFill>
              </a:defRPr>
            </a:lvl8pPr>
            <a:lvl9pPr marL="16142452" indent="0">
              <a:buNone/>
              <a:defRPr sz="706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215FB-AE2E-47E0-8664-1D6C88F86230}"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47799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42104"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664583"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215FB-AE2E-47E0-8664-1D6C88F86230}"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0437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7678" y="1611459"/>
            <a:ext cx="36910030" cy="585027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47682" y="7419688"/>
            <a:ext cx="18103966"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4" name="Content Placeholder 3"/>
          <p:cNvSpPr>
            <a:spLocks noGrp="1"/>
          </p:cNvSpPr>
          <p:nvPr>
            <p:ph sz="half" idx="2"/>
          </p:nvPr>
        </p:nvSpPr>
        <p:spPr>
          <a:xfrm>
            <a:off x="2947682" y="11055963"/>
            <a:ext cx="18103966"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664585" y="7419688"/>
            <a:ext cx="18193125"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6" name="Content Placeholder 5"/>
          <p:cNvSpPr>
            <a:spLocks noGrp="1"/>
          </p:cNvSpPr>
          <p:nvPr>
            <p:ph sz="quarter" idx="4"/>
          </p:nvPr>
        </p:nvSpPr>
        <p:spPr>
          <a:xfrm>
            <a:off x="21664585" y="11055963"/>
            <a:ext cx="18193125"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215FB-AE2E-47E0-8664-1D6C88F86230}" type="datetimeFigureOut">
              <a:rPr lang="en-US" smtClean="0"/>
              <a:t>11/17/2020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28947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215FB-AE2E-47E0-8664-1D6C88F86230}" type="datetimeFigureOut">
              <a:rPr lang="en-US" smtClean="0"/>
              <a:t>11/17/2020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01247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215FB-AE2E-47E0-8664-1D6C88F86230}" type="datetimeFigureOut">
              <a:rPr lang="en-US" smtClean="0"/>
              <a:t>11/17/2020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663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Content Placeholder 2"/>
          <p:cNvSpPr>
            <a:spLocks noGrp="1"/>
          </p:cNvSpPr>
          <p:nvPr>
            <p:ph idx="1"/>
          </p:nvPr>
        </p:nvSpPr>
        <p:spPr>
          <a:xfrm>
            <a:off x="18193125" y="4357934"/>
            <a:ext cx="21664583" cy="21509383"/>
          </a:xfrm>
        </p:spPr>
        <p:txBody>
          <a:bodyPr/>
          <a:lstStyle>
            <a:lvl1pPr>
              <a:defRPr sz="14123"/>
            </a:lvl1pPr>
            <a:lvl2pPr>
              <a:defRPr sz="12358"/>
            </a:lvl2pPr>
            <a:lvl3pPr>
              <a:defRPr sz="10592"/>
            </a:lvl3pPr>
            <a:lvl4pPr>
              <a:defRPr sz="8827"/>
            </a:lvl4pPr>
            <a:lvl5pPr>
              <a:defRPr sz="8827"/>
            </a:lvl5pPr>
            <a:lvl6pPr>
              <a:defRPr sz="8827"/>
            </a:lvl6pPr>
            <a:lvl7pPr>
              <a:defRPr sz="8827"/>
            </a:lvl7pPr>
            <a:lvl8pPr>
              <a:defRPr sz="8827"/>
            </a:lvl8pPr>
            <a:lvl9pPr>
              <a:defRPr sz="88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B88215FB-AE2E-47E0-8664-1D6C88F86230}"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473076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193125" y="4357934"/>
            <a:ext cx="21664583" cy="21509383"/>
          </a:xfrm>
        </p:spPr>
        <p:txBody>
          <a:bodyPr anchor="t"/>
          <a:lstStyle>
            <a:lvl1pPr marL="0" indent="0">
              <a:buNone/>
              <a:defRPr sz="14123"/>
            </a:lvl1pPr>
            <a:lvl2pPr marL="2017806" indent="0">
              <a:buNone/>
              <a:defRPr sz="12358"/>
            </a:lvl2pPr>
            <a:lvl3pPr marL="4035613" indent="0">
              <a:buNone/>
              <a:defRPr sz="10592"/>
            </a:lvl3pPr>
            <a:lvl4pPr marL="6053419" indent="0">
              <a:buNone/>
              <a:defRPr sz="8827"/>
            </a:lvl4pPr>
            <a:lvl5pPr marL="8071226" indent="0">
              <a:buNone/>
              <a:defRPr sz="8827"/>
            </a:lvl5pPr>
            <a:lvl6pPr marL="10089032" indent="0">
              <a:buNone/>
              <a:defRPr sz="8827"/>
            </a:lvl6pPr>
            <a:lvl7pPr marL="12106839" indent="0">
              <a:buNone/>
              <a:defRPr sz="8827"/>
            </a:lvl7pPr>
            <a:lvl8pPr marL="14124645" indent="0">
              <a:buNone/>
              <a:defRPr sz="8827"/>
            </a:lvl8pPr>
            <a:lvl9pPr marL="16142452" indent="0">
              <a:buNone/>
              <a:defRPr sz="8827"/>
            </a:lvl9pPr>
          </a:lstStyle>
          <a:p>
            <a:r>
              <a:rPr lang="en-US"/>
              <a:t>Click icon to add picture</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B88215FB-AE2E-47E0-8664-1D6C88F86230}"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918133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104" y="1611459"/>
            <a:ext cx="36910030" cy="58502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42104" y="8057261"/>
            <a:ext cx="36910030" cy="192043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42104" y="28053287"/>
            <a:ext cx="9628704" cy="1611452"/>
          </a:xfrm>
          <a:prstGeom prst="rect">
            <a:avLst/>
          </a:prstGeom>
        </p:spPr>
        <p:txBody>
          <a:bodyPr vert="horz" lIns="91440" tIns="45720" rIns="91440" bIns="45720" rtlCol="0" anchor="ctr"/>
          <a:lstStyle>
            <a:lvl1pPr algn="l">
              <a:defRPr sz="5296">
                <a:solidFill>
                  <a:schemeClr val="tx1">
                    <a:tint val="75000"/>
                  </a:schemeClr>
                </a:solidFill>
              </a:defRPr>
            </a:lvl1pPr>
          </a:lstStyle>
          <a:p>
            <a:fld id="{B88215FB-AE2E-47E0-8664-1D6C88F86230}" type="datetimeFigureOut">
              <a:rPr lang="en-US" smtClean="0"/>
              <a:t>11/17/2020</a:t>
            </a:fld>
            <a:endParaRPr lang="en-US"/>
          </a:p>
        </p:txBody>
      </p:sp>
      <p:sp>
        <p:nvSpPr>
          <p:cNvPr id="5" name="Footer Placeholder 4"/>
          <p:cNvSpPr>
            <a:spLocks noGrp="1"/>
          </p:cNvSpPr>
          <p:nvPr>
            <p:ph type="ftr" sz="quarter" idx="3"/>
          </p:nvPr>
        </p:nvSpPr>
        <p:spPr>
          <a:xfrm>
            <a:off x="14175592" y="28053287"/>
            <a:ext cx="14443055" cy="1611452"/>
          </a:xfrm>
          <a:prstGeom prst="rect">
            <a:avLst/>
          </a:prstGeom>
        </p:spPr>
        <p:txBody>
          <a:bodyPr vert="horz" lIns="91440" tIns="45720" rIns="91440" bIns="45720" rtlCol="0" anchor="ctr"/>
          <a:lstStyle>
            <a:lvl1pPr algn="ctr">
              <a:defRPr sz="529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223430" y="28053287"/>
            <a:ext cx="9628704" cy="1611452"/>
          </a:xfrm>
          <a:prstGeom prst="rect">
            <a:avLst/>
          </a:prstGeom>
        </p:spPr>
        <p:txBody>
          <a:bodyPr vert="horz" lIns="91440" tIns="45720" rIns="91440" bIns="45720" rtlCol="0" anchor="ctr"/>
          <a:lstStyle>
            <a:lvl1pPr algn="r">
              <a:defRPr sz="5296">
                <a:solidFill>
                  <a:schemeClr val="tx1">
                    <a:tint val="75000"/>
                  </a:schemeClr>
                </a:solidFill>
              </a:defRPr>
            </a:lvl1pPr>
          </a:lstStyle>
          <a:p>
            <a:fld id="{A1E1598C-F679-44C9-8310-CF5C34C311E3}" type="slidenum">
              <a:rPr lang="en-US" smtClean="0"/>
              <a:t>‹#›</a:t>
            </a:fld>
            <a:endParaRPr lang="en-US"/>
          </a:p>
        </p:txBody>
      </p:sp>
    </p:spTree>
    <p:extLst>
      <p:ext uri="{BB962C8B-B14F-4D97-AF65-F5344CB8AC3E}">
        <p14:creationId xmlns:p14="http://schemas.microsoft.com/office/powerpoint/2010/main" val="13549334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5613" rtl="0" eaLnBrk="1" latinLnBrk="0" hangingPunct="1">
        <a:lnSpc>
          <a:spcPct val="90000"/>
        </a:lnSpc>
        <a:spcBef>
          <a:spcPct val="0"/>
        </a:spcBef>
        <a:buNone/>
        <a:defRPr sz="19419" kern="1200">
          <a:solidFill>
            <a:schemeClr val="tx1"/>
          </a:solidFill>
          <a:latin typeface="+mj-lt"/>
          <a:ea typeface="+mj-ea"/>
          <a:cs typeface="+mj-cs"/>
        </a:defRPr>
      </a:lvl1pPr>
    </p:titleStyle>
    <p:bodyStyle>
      <a:lvl1pPr marL="1008903" indent="-1008903" algn="l" defTabSz="4035613" rtl="0" eaLnBrk="1" latinLnBrk="0" hangingPunct="1">
        <a:lnSpc>
          <a:spcPct val="90000"/>
        </a:lnSpc>
        <a:spcBef>
          <a:spcPts val="4413"/>
        </a:spcBef>
        <a:buFont typeface="Arial" panose="020B0604020202020204" pitchFamily="34" charset="0"/>
        <a:buChar char="•"/>
        <a:defRPr sz="12358" kern="1200">
          <a:solidFill>
            <a:schemeClr val="tx1"/>
          </a:solidFill>
          <a:latin typeface="+mn-lt"/>
          <a:ea typeface="+mn-ea"/>
          <a:cs typeface="+mn-cs"/>
        </a:defRPr>
      </a:lvl1pPr>
      <a:lvl2pPr marL="3026710" indent="-1008903" algn="l" defTabSz="4035613" rtl="0" eaLnBrk="1" latinLnBrk="0" hangingPunct="1">
        <a:lnSpc>
          <a:spcPct val="90000"/>
        </a:lnSpc>
        <a:spcBef>
          <a:spcPts val="2207"/>
        </a:spcBef>
        <a:buFont typeface="Arial" panose="020B0604020202020204" pitchFamily="34" charset="0"/>
        <a:buChar char="•"/>
        <a:defRPr sz="10592" kern="1200">
          <a:solidFill>
            <a:schemeClr val="tx1"/>
          </a:solidFill>
          <a:latin typeface="+mn-lt"/>
          <a:ea typeface="+mn-ea"/>
          <a:cs typeface="+mn-cs"/>
        </a:defRPr>
      </a:lvl2pPr>
      <a:lvl3pPr marL="5044516" indent="-1008903" algn="l" defTabSz="4035613" rtl="0" eaLnBrk="1" latinLnBrk="0" hangingPunct="1">
        <a:lnSpc>
          <a:spcPct val="90000"/>
        </a:lnSpc>
        <a:spcBef>
          <a:spcPts val="2207"/>
        </a:spcBef>
        <a:buFont typeface="Arial" panose="020B0604020202020204" pitchFamily="34" charset="0"/>
        <a:buChar char="•"/>
        <a:defRPr sz="8827" kern="1200">
          <a:solidFill>
            <a:schemeClr val="tx1"/>
          </a:solidFill>
          <a:latin typeface="+mn-lt"/>
          <a:ea typeface="+mn-ea"/>
          <a:cs typeface="+mn-cs"/>
        </a:defRPr>
      </a:lvl3pPr>
      <a:lvl4pPr marL="7062323"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4pPr>
      <a:lvl5pPr marL="908012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5pPr>
      <a:lvl6pPr marL="11097936"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6pPr>
      <a:lvl7pPr marL="13115742"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7pPr>
      <a:lvl8pPr marL="1513354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8pPr>
      <a:lvl9pPr marL="17151355"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9pPr>
    </p:bodyStyle>
    <p:otherStyle>
      <a:defPPr>
        <a:defRPr lang="en-US"/>
      </a:defPPr>
      <a:lvl1pPr marL="0" algn="l" defTabSz="4035613" rtl="0" eaLnBrk="1" latinLnBrk="0" hangingPunct="1">
        <a:defRPr sz="7944" kern="1200">
          <a:solidFill>
            <a:schemeClr val="tx1"/>
          </a:solidFill>
          <a:latin typeface="+mn-lt"/>
          <a:ea typeface="+mn-ea"/>
          <a:cs typeface="+mn-cs"/>
        </a:defRPr>
      </a:lvl1pPr>
      <a:lvl2pPr marL="2017806" algn="l" defTabSz="4035613" rtl="0" eaLnBrk="1" latinLnBrk="0" hangingPunct="1">
        <a:defRPr sz="7944" kern="1200">
          <a:solidFill>
            <a:schemeClr val="tx1"/>
          </a:solidFill>
          <a:latin typeface="+mn-lt"/>
          <a:ea typeface="+mn-ea"/>
          <a:cs typeface="+mn-cs"/>
        </a:defRPr>
      </a:lvl2pPr>
      <a:lvl3pPr marL="4035613" algn="l" defTabSz="4035613" rtl="0" eaLnBrk="1" latinLnBrk="0" hangingPunct="1">
        <a:defRPr sz="7944" kern="1200">
          <a:solidFill>
            <a:schemeClr val="tx1"/>
          </a:solidFill>
          <a:latin typeface="+mn-lt"/>
          <a:ea typeface="+mn-ea"/>
          <a:cs typeface="+mn-cs"/>
        </a:defRPr>
      </a:lvl3pPr>
      <a:lvl4pPr marL="6053419" algn="l" defTabSz="4035613" rtl="0" eaLnBrk="1" latinLnBrk="0" hangingPunct="1">
        <a:defRPr sz="7944" kern="1200">
          <a:solidFill>
            <a:schemeClr val="tx1"/>
          </a:solidFill>
          <a:latin typeface="+mn-lt"/>
          <a:ea typeface="+mn-ea"/>
          <a:cs typeface="+mn-cs"/>
        </a:defRPr>
      </a:lvl4pPr>
      <a:lvl5pPr marL="8071226" algn="l" defTabSz="4035613" rtl="0" eaLnBrk="1" latinLnBrk="0" hangingPunct="1">
        <a:defRPr sz="7944" kern="1200">
          <a:solidFill>
            <a:schemeClr val="tx1"/>
          </a:solidFill>
          <a:latin typeface="+mn-lt"/>
          <a:ea typeface="+mn-ea"/>
          <a:cs typeface="+mn-cs"/>
        </a:defRPr>
      </a:lvl5pPr>
      <a:lvl6pPr marL="10089032" algn="l" defTabSz="4035613" rtl="0" eaLnBrk="1" latinLnBrk="0" hangingPunct="1">
        <a:defRPr sz="7944" kern="1200">
          <a:solidFill>
            <a:schemeClr val="tx1"/>
          </a:solidFill>
          <a:latin typeface="+mn-lt"/>
          <a:ea typeface="+mn-ea"/>
          <a:cs typeface="+mn-cs"/>
        </a:defRPr>
      </a:lvl6pPr>
      <a:lvl7pPr marL="12106839" algn="l" defTabSz="4035613" rtl="0" eaLnBrk="1" latinLnBrk="0" hangingPunct="1">
        <a:defRPr sz="7944" kern="1200">
          <a:solidFill>
            <a:schemeClr val="tx1"/>
          </a:solidFill>
          <a:latin typeface="+mn-lt"/>
          <a:ea typeface="+mn-ea"/>
          <a:cs typeface="+mn-cs"/>
        </a:defRPr>
      </a:lvl7pPr>
      <a:lvl8pPr marL="14124645" algn="l" defTabSz="4035613" rtl="0" eaLnBrk="1" latinLnBrk="0" hangingPunct="1">
        <a:defRPr sz="7944" kern="1200">
          <a:solidFill>
            <a:schemeClr val="tx1"/>
          </a:solidFill>
          <a:latin typeface="+mn-lt"/>
          <a:ea typeface="+mn-ea"/>
          <a:cs typeface="+mn-cs"/>
        </a:defRPr>
      </a:lvl8pPr>
      <a:lvl9pPr marL="16142452" algn="l" defTabSz="4035613" rtl="0" eaLnBrk="1" latinLnBrk="0" hangingPunct="1">
        <a:defRPr sz="79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A1C7117-38D2-4EA7-857E-399EE91CED91}"/>
              </a:ext>
            </a:extLst>
          </p:cNvPr>
          <p:cNvSpPr/>
          <p:nvPr/>
        </p:nvSpPr>
        <p:spPr>
          <a:xfrm>
            <a:off x="0" y="0"/>
            <a:ext cx="42794238" cy="4572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C1819B2F-5115-4D7B-A456-BF0555D84B8E}"/>
              </a:ext>
            </a:extLst>
          </p:cNvPr>
          <p:cNvSpPr/>
          <p:nvPr/>
        </p:nvSpPr>
        <p:spPr>
          <a:xfrm>
            <a:off x="1028700" y="571500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8E2648A-114A-45D1-96B2-0180E0DA5FD7}"/>
              </a:ext>
            </a:extLst>
          </p:cNvPr>
          <p:cNvSpPr/>
          <p:nvPr/>
        </p:nvSpPr>
        <p:spPr>
          <a:xfrm>
            <a:off x="16520319" y="571500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F048445-F9D2-4F0A-9D71-958EDBE7A728}"/>
              </a:ext>
            </a:extLst>
          </p:cNvPr>
          <p:cNvSpPr/>
          <p:nvPr/>
        </p:nvSpPr>
        <p:spPr>
          <a:xfrm>
            <a:off x="32011938" y="571500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B982DFD-6418-4D80-9858-5034EB30B74D}"/>
              </a:ext>
            </a:extLst>
          </p:cNvPr>
          <p:cNvSpPr/>
          <p:nvPr/>
        </p:nvSpPr>
        <p:spPr>
          <a:xfrm>
            <a:off x="1028700" y="1741170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4D5B914-4645-4FA8-B579-92771165942D}"/>
              </a:ext>
            </a:extLst>
          </p:cNvPr>
          <p:cNvSpPr/>
          <p:nvPr/>
        </p:nvSpPr>
        <p:spPr>
          <a:xfrm>
            <a:off x="16520319" y="1741170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8DFAEDB-79C8-4786-B2CA-00CD66CE6397}"/>
              </a:ext>
            </a:extLst>
          </p:cNvPr>
          <p:cNvSpPr/>
          <p:nvPr/>
        </p:nvSpPr>
        <p:spPr>
          <a:xfrm>
            <a:off x="32011938" y="1741170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DF30AA-40B3-4DF2-AE50-618A44B037F8}"/>
              </a:ext>
            </a:extLst>
          </p:cNvPr>
          <p:cNvSpPr/>
          <p:nvPr/>
        </p:nvSpPr>
        <p:spPr>
          <a:xfrm>
            <a:off x="2443655" y="6010185"/>
            <a:ext cx="6923690"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INTRODUCTION</a:t>
            </a:r>
          </a:p>
        </p:txBody>
      </p:sp>
      <p:sp>
        <p:nvSpPr>
          <p:cNvPr id="17" name="Minus Sign 16">
            <a:extLst>
              <a:ext uri="{FF2B5EF4-FFF2-40B4-BE49-F238E27FC236}">
                <a16:creationId xmlns:a16="http://schemas.microsoft.com/office/drawing/2014/main" id="{D81181C6-83E9-4389-9280-91D87D38596E}"/>
              </a:ext>
            </a:extLst>
          </p:cNvPr>
          <p:cNvSpPr/>
          <p:nvPr/>
        </p:nvSpPr>
        <p:spPr>
          <a:xfrm>
            <a:off x="9248172" y="6239959"/>
            <a:ext cx="1534128"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99C639EE-5113-42FF-BEEE-91FB51CA5E20}"/>
              </a:ext>
            </a:extLst>
          </p:cNvPr>
          <p:cNvSpPr/>
          <p:nvPr/>
        </p:nvSpPr>
        <p:spPr>
          <a:xfrm>
            <a:off x="1028700" y="6239959"/>
            <a:ext cx="1534128"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3FB24D1-9A29-4855-ABFF-F72DFA11765F}"/>
              </a:ext>
            </a:extLst>
          </p:cNvPr>
          <p:cNvSpPr txBox="1"/>
          <p:nvPr/>
        </p:nvSpPr>
        <p:spPr>
          <a:xfrm>
            <a:off x="11811000" y="10668000"/>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EEC11D28-9FD5-41AA-A8BF-EAC80FA448F5}"/>
              </a:ext>
            </a:extLst>
          </p:cNvPr>
          <p:cNvSpPr txBox="1"/>
          <p:nvPr/>
        </p:nvSpPr>
        <p:spPr>
          <a:xfrm>
            <a:off x="1312380" y="8052715"/>
            <a:ext cx="9186240" cy="8956298"/>
          </a:xfrm>
          <a:prstGeom prst="rect">
            <a:avLst/>
          </a:prstGeom>
          <a:noFill/>
        </p:spPr>
        <p:txBody>
          <a:bodyPr wrap="square" rtlCol="0">
            <a:spAutoFit/>
          </a:bodyPr>
          <a:lstStyle/>
          <a:p>
            <a:pPr algn="just"/>
            <a:r>
              <a:rPr lang="en-US" sz="2800" dirty="0"/>
              <a:t>		</a:t>
            </a:r>
            <a:r>
              <a:rPr lang="en-US" sz="3600" dirty="0">
                <a:solidFill>
                  <a:schemeClr val="bg1"/>
                </a:solidFill>
                <a:latin typeface="AKbalthom Kbach" panose="02000500000000000000" pitchFamily="2" charset="0"/>
                <a:cs typeface="AKbalthom Kbach" panose="02000500000000000000" pitchFamily="2" charset="0"/>
              </a:rPr>
              <a:t>Agriculture and farming is one of the oldest and most important professions in the world. Humanity has come a  long way over the millennia in how we farm and frow crops with the introduction of various technologies. As the world population continues to grow and land become more scarce, people have needed to get creative and become more efficient about how we farm, using less land to produce more crops and increasing the productivity and yield of those farmed acres.</a:t>
            </a:r>
          </a:p>
          <a:p>
            <a:pPr algn="just"/>
            <a:r>
              <a:rPr lang="en-US" sz="3600" dirty="0">
                <a:solidFill>
                  <a:schemeClr val="bg1"/>
                </a:solidFill>
                <a:latin typeface="AKbalthom Kbach" panose="02000500000000000000" pitchFamily="2" charset="0"/>
                <a:cs typeface="AKbalthom Kbach" panose="02000500000000000000" pitchFamily="2" charset="0"/>
              </a:rPr>
              <a:t>		So we decided to create an AI to apply and estimate data analytic for agriculture applications . </a:t>
            </a:r>
          </a:p>
        </p:txBody>
      </p:sp>
      <p:pic>
        <p:nvPicPr>
          <p:cNvPr id="27" name="Picture 26">
            <a:extLst>
              <a:ext uri="{FF2B5EF4-FFF2-40B4-BE49-F238E27FC236}">
                <a16:creationId xmlns:a16="http://schemas.microsoft.com/office/drawing/2014/main" id="{B3AB5BCF-5236-4638-AB1A-38385698C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2318712"/>
            <a:ext cx="9696189" cy="5860048"/>
          </a:xfrm>
          <a:prstGeom prst="rect">
            <a:avLst/>
          </a:prstGeom>
        </p:spPr>
      </p:pic>
      <p:sp>
        <p:nvSpPr>
          <p:cNvPr id="29" name="Rectangle 28">
            <a:extLst>
              <a:ext uri="{FF2B5EF4-FFF2-40B4-BE49-F238E27FC236}">
                <a16:creationId xmlns:a16="http://schemas.microsoft.com/office/drawing/2014/main" id="{70E2C5BA-6CFE-4A88-BBEE-734E470D7055}"/>
              </a:ext>
            </a:extLst>
          </p:cNvPr>
          <p:cNvSpPr/>
          <p:nvPr/>
        </p:nvSpPr>
        <p:spPr>
          <a:xfrm>
            <a:off x="3016730" y="17664153"/>
            <a:ext cx="5777544"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SMART FARM</a:t>
            </a:r>
          </a:p>
        </p:txBody>
      </p:sp>
      <p:sp>
        <p:nvSpPr>
          <p:cNvPr id="31" name="Minus Sign 30">
            <a:extLst>
              <a:ext uri="{FF2B5EF4-FFF2-40B4-BE49-F238E27FC236}">
                <a16:creationId xmlns:a16="http://schemas.microsoft.com/office/drawing/2014/main" id="{D428B57C-E5A2-4E3C-B3F3-30C7B9F4C8F4}"/>
              </a:ext>
            </a:extLst>
          </p:cNvPr>
          <p:cNvSpPr/>
          <p:nvPr/>
        </p:nvSpPr>
        <p:spPr>
          <a:xfrm>
            <a:off x="8794274" y="17893927"/>
            <a:ext cx="1988026"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inus Sign 32">
            <a:extLst>
              <a:ext uri="{FF2B5EF4-FFF2-40B4-BE49-F238E27FC236}">
                <a16:creationId xmlns:a16="http://schemas.microsoft.com/office/drawing/2014/main" id="{1CFB6175-5B84-442C-8AE4-A9B9E54E40D8}"/>
              </a:ext>
            </a:extLst>
          </p:cNvPr>
          <p:cNvSpPr/>
          <p:nvPr/>
        </p:nvSpPr>
        <p:spPr>
          <a:xfrm>
            <a:off x="1028699" y="17893927"/>
            <a:ext cx="1988029"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DCC4C55-D5BE-4A7D-A709-FC7C9768A170}"/>
              </a:ext>
            </a:extLst>
          </p:cNvPr>
          <p:cNvSpPr txBox="1"/>
          <p:nvPr/>
        </p:nvSpPr>
        <p:spPr>
          <a:xfrm>
            <a:off x="1312380" y="19736068"/>
            <a:ext cx="9186240" cy="2308324"/>
          </a:xfrm>
          <a:prstGeom prst="rect">
            <a:avLst/>
          </a:prstGeom>
          <a:noFill/>
        </p:spPr>
        <p:txBody>
          <a:bodyPr wrap="square" rtlCol="0">
            <a:spAutoFit/>
          </a:bodyPr>
          <a:lstStyle/>
          <a:p>
            <a:pPr algn="just"/>
            <a:r>
              <a:rPr lang="en-US" sz="2800" dirty="0"/>
              <a:t>		</a:t>
            </a:r>
            <a:r>
              <a:rPr lang="en-US" sz="3600" dirty="0">
                <a:solidFill>
                  <a:schemeClr val="bg1"/>
                </a:solidFill>
                <a:latin typeface="AKbalthom Kbach" panose="02000500000000000000" pitchFamily="2" charset="0"/>
                <a:cs typeface="AKbalthom Kbach" panose="02000500000000000000" pitchFamily="2" charset="0"/>
              </a:rPr>
              <a:t>As we mentioned above, This project focus on how to develop the IOT platform to apply for agriculture for smart farming .</a:t>
            </a:r>
          </a:p>
        </p:txBody>
      </p:sp>
      <p:sp>
        <p:nvSpPr>
          <p:cNvPr id="37" name="Rectangle 36">
            <a:extLst>
              <a:ext uri="{FF2B5EF4-FFF2-40B4-BE49-F238E27FC236}">
                <a16:creationId xmlns:a16="http://schemas.microsoft.com/office/drawing/2014/main" id="{3B5178E9-1B9E-4E1D-BA4C-B9B9C1AC489F}"/>
              </a:ext>
            </a:extLst>
          </p:cNvPr>
          <p:cNvSpPr/>
          <p:nvPr/>
        </p:nvSpPr>
        <p:spPr>
          <a:xfrm>
            <a:off x="20846326" y="6010185"/>
            <a:ext cx="1101585"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AI</a:t>
            </a:r>
          </a:p>
        </p:txBody>
      </p:sp>
      <p:sp>
        <p:nvSpPr>
          <p:cNvPr id="39" name="Minus Sign 38">
            <a:extLst>
              <a:ext uri="{FF2B5EF4-FFF2-40B4-BE49-F238E27FC236}">
                <a16:creationId xmlns:a16="http://schemas.microsoft.com/office/drawing/2014/main" id="{FC7BBBA9-D6C1-4CE6-8119-B9653BAEABEC}"/>
              </a:ext>
            </a:extLst>
          </p:cNvPr>
          <p:cNvSpPr/>
          <p:nvPr/>
        </p:nvSpPr>
        <p:spPr>
          <a:xfrm>
            <a:off x="21783358" y="6239959"/>
            <a:ext cx="4490561"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inus Sign 40">
            <a:extLst>
              <a:ext uri="{FF2B5EF4-FFF2-40B4-BE49-F238E27FC236}">
                <a16:creationId xmlns:a16="http://schemas.microsoft.com/office/drawing/2014/main" id="{8DE88779-6182-4F06-87C2-841C3C9AD3E7}"/>
              </a:ext>
            </a:extLst>
          </p:cNvPr>
          <p:cNvSpPr/>
          <p:nvPr/>
        </p:nvSpPr>
        <p:spPr>
          <a:xfrm>
            <a:off x="16520318" y="6239959"/>
            <a:ext cx="4490561"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F3E800E-C366-442D-878F-F7257F2FDCDF}"/>
              </a:ext>
            </a:extLst>
          </p:cNvPr>
          <p:cNvSpPr/>
          <p:nvPr/>
        </p:nvSpPr>
        <p:spPr>
          <a:xfrm>
            <a:off x="17214729" y="17664153"/>
            <a:ext cx="8364790"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DATA COLLECTION</a:t>
            </a:r>
          </a:p>
        </p:txBody>
      </p:sp>
      <p:sp>
        <p:nvSpPr>
          <p:cNvPr id="45" name="Minus Sign 44">
            <a:extLst>
              <a:ext uri="{FF2B5EF4-FFF2-40B4-BE49-F238E27FC236}">
                <a16:creationId xmlns:a16="http://schemas.microsoft.com/office/drawing/2014/main" id="{9F1E7DC5-7BB0-4BD2-ADC5-AC225A172FE8}"/>
              </a:ext>
            </a:extLst>
          </p:cNvPr>
          <p:cNvSpPr/>
          <p:nvPr/>
        </p:nvSpPr>
        <p:spPr>
          <a:xfrm>
            <a:off x="25496837" y="17893927"/>
            <a:ext cx="777081"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inus Sign 46">
            <a:extLst>
              <a:ext uri="{FF2B5EF4-FFF2-40B4-BE49-F238E27FC236}">
                <a16:creationId xmlns:a16="http://schemas.microsoft.com/office/drawing/2014/main" id="{9E2CB5C7-E2C9-4404-9E6C-07823D328F99}"/>
              </a:ext>
            </a:extLst>
          </p:cNvPr>
          <p:cNvSpPr/>
          <p:nvPr/>
        </p:nvSpPr>
        <p:spPr>
          <a:xfrm>
            <a:off x="16520319" y="17893927"/>
            <a:ext cx="777081"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53EE31A-9CFA-42C5-9EC4-0C4E234BD1DA}"/>
              </a:ext>
            </a:extLst>
          </p:cNvPr>
          <p:cNvSpPr/>
          <p:nvPr/>
        </p:nvSpPr>
        <p:spPr>
          <a:xfrm>
            <a:off x="34112980" y="6010185"/>
            <a:ext cx="5551520"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PROCESSING</a:t>
            </a:r>
          </a:p>
        </p:txBody>
      </p:sp>
      <p:sp>
        <p:nvSpPr>
          <p:cNvPr id="51" name="Minus Sign 50">
            <a:extLst>
              <a:ext uri="{FF2B5EF4-FFF2-40B4-BE49-F238E27FC236}">
                <a16:creationId xmlns:a16="http://schemas.microsoft.com/office/drawing/2014/main" id="{FBC1615C-D287-47EF-B2F2-46A250315CE0}"/>
              </a:ext>
            </a:extLst>
          </p:cNvPr>
          <p:cNvSpPr/>
          <p:nvPr/>
        </p:nvSpPr>
        <p:spPr>
          <a:xfrm>
            <a:off x="39664496" y="6239959"/>
            <a:ext cx="2101042"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inus Sign 52">
            <a:extLst>
              <a:ext uri="{FF2B5EF4-FFF2-40B4-BE49-F238E27FC236}">
                <a16:creationId xmlns:a16="http://schemas.microsoft.com/office/drawing/2014/main" id="{B415FC30-66DC-47AA-AD14-48CDF6AC2618}"/>
              </a:ext>
            </a:extLst>
          </p:cNvPr>
          <p:cNvSpPr/>
          <p:nvPr/>
        </p:nvSpPr>
        <p:spPr>
          <a:xfrm>
            <a:off x="32011938" y="6239959"/>
            <a:ext cx="2101042"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4AA1329-FFBE-4F42-87FC-E27B90B04799}"/>
              </a:ext>
            </a:extLst>
          </p:cNvPr>
          <p:cNvSpPr/>
          <p:nvPr/>
        </p:nvSpPr>
        <p:spPr>
          <a:xfrm>
            <a:off x="35034686" y="17664153"/>
            <a:ext cx="3679213"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RESULTS</a:t>
            </a:r>
          </a:p>
        </p:txBody>
      </p:sp>
      <p:sp>
        <p:nvSpPr>
          <p:cNvPr id="57" name="Minus Sign 56">
            <a:extLst>
              <a:ext uri="{FF2B5EF4-FFF2-40B4-BE49-F238E27FC236}">
                <a16:creationId xmlns:a16="http://schemas.microsoft.com/office/drawing/2014/main" id="{5D6137DB-EE95-4D2C-9929-C4F647F8A02E}"/>
              </a:ext>
            </a:extLst>
          </p:cNvPr>
          <p:cNvSpPr/>
          <p:nvPr/>
        </p:nvSpPr>
        <p:spPr>
          <a:xfrm>
            <a:off x="38713899" y="17893927"/>
            <a:ext cx="3037193"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inus Sign 58">
            <a:extLst>
              <a:ext uri="{FF2B5EF4-FFF2-40B4-BE49-F238E27FC236}">
                <a16:creationId xmlns:a16="http://schemas.microsoft.com/office/drawing/2014/main" id="{E8C551E2-9CA7-439C-8376-BCA976442957}"/>
              </a:ext>
            </a:extLst>
          </p:cNvPr>
          <p:cNvSpPr/>
          <p:nvPr/>
        </p:nvSpPr>
        <p:spPr>
          <a:xfrm>
            <a:off x="31997492" y="17893927"/>
            <a:ext cx="3037194"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80C5AF2-385F-4ECD-8131-E2E613FEBE46}"/>
              </a:ext>
            </a:extLst>
          </p:cNvPr>
          <p:cNvSpPr txBox="1"/>
          <p:nvPr/>
        </p:nvSpPr>
        <p:spPr>
          <a:xfrm>
            <a:off x="16803998" y="12190243"/>
            <a:ext cx="9186240" cy="5078313"/>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The use of Artificial intelligence in agriculture helps the farmers to understand the data insights such as temperature, precipitation, wind speed, and solar radiation. The data analysis of historic values, offers a better comparison of the desired outcomes with the data that has been collected from the actual farm.</a:t>
            </a:r>
          </a:p>
        </p:txBody>
      </p:sp>
      <p:pic>
        <p:nvPicPr>
          <p:cNvPr id="63" name="Picture 62">
            <a:extLst>
              <a:ext uri="{FF2B5EF4-FFF2-40B4-BE49-F238E27FC236}">
                <a16:creationId xmlns:a16="http://schemas.microsoft.com/office/drawing/2014/main" id="{A49C6990-706F-4E71-ADCF-8FA07977D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4447" y="8000243"/>
            <a:ext cx="6603709" cy="3920952"/>
          </a:xfrm>
          <a:prstGeom prst="rect">
            <a:avLst/>
          </a:prstGeom>
        </p:spPr>
      </p:pic>
      <p:pic>
        <p:nvPicPr>
          <p:cNvPr id="65" name="Picture 64">
            <a:extLst>
              <a:ext uri="{FF2B5EF4-FFF2-40B4-BE49-F238E27FC236}">
                <a16:creationId xmlns:a16="http://schemas.microsoft.com/office/drawing/2014/main" id="{A012580A-69B0-4FFA-AEC8-9F0922EDD486}"/>
              </a:ext>
            </a:extLst>
          </p:cNvPr>
          <p:cNvPicPr>
            <a:picLocks noChangeAspect="1"/>
          </p:cNvPicPr>
          <p:nvPr/>
        </p:nvPicPr>
        <p:blipFill rotWithShape="1">
          <a:blip r:embed="rId4">
            <a:extLst>
              <a:ext uri="{28A0092B-C50C-407E-A947-70E740481C1C}">
                <a14:useLocalDpi xmlns:a14="http://schemas.microsoft.com/office/drawing/2010/main" val="0"/>
              </a:ext>
            </a:extLst>
          </a:blip>
          <a:srcRect l="14063" t="20140" r="35258" b="8743"/>
          <a:stretch/>
        </p:blipFill>
        <p:spPr>
          <a:xfrm>
            <a:off x="16520320" y="26273761"/>
            <a:ext cx="6339680" cy="2862322"/>
          </a:xfrm>
          <a:prstGeom prst="rect">
            <a:avLst/>
          </a:prstGeom>
        </p:spPr>
      </p:pic>
      <p:pic>
        <p:nvPicPr>
          <p:cNvPr id="67" name="Picture 66">
            <a:extLst>
              <a:ext uri="{FF2B5EF4-FFF2-40B4-BE49-F238E27FC236}">
                <a16:creationId xmlns:a16="http://schemas.microsoft.com/office/drawing/2014/main" id="{E7B8CD1A-6479-4D64-9EBE-918F18D09C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6153" y="22867498"/>
            <a:ext cx="3077765" cy="2319636"/>
          </a:xfrm>
          <a:prstGeom prst="rect">
            <a:avLst/>
          </a:prstGeom>
        </p:spPr>
      </p:pic>
      <p:pic>
        <p:nvPicPr>
          <p:cNvPr id="69" name="Picture 68">
            <a:extLst>
              <a:ext uri="{FF2B5EF4-FFF2-40B4-BE49-F238E27FC236}">
                <a16:creationId xmlns:a16="http://schemas.microsoft.com/office/drawing/2014/main" id="{56ADF96B-18CA-446A-AFC4-4F6D9B6083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6153" y="19748198"/>
            <a:ext cx="3077765" cy="2308324"/>
          </a:xfrm>
          <a:prstGeom prst="rect">
            <a:avLst/>
          </a:prstGeom>
        </p:spPr>
      </p:pic>
      <p:pic>
        <p:nvPicPr>
          <p:cNvPr id="71" name="Picture 70">
            <a:extLst>
              <a:ext uri="{FF2B5EF4-FFF2-40B4-BE49-F238E27FC236}">
                <a16:creationId xmlns:a16="http://schemas.microsoft.com/office/drawing/2014/main" id="{0E45E4B8-9335-4AED-900C-E72753FC76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20319" y="19751704"/>
            <a:ext cx="6339681" cy="3679987"/>
          </a:xfrm>
          <a:prstGeom prst="rect">
            <a:avLst/>
          </a:prstGeom>
        </p:spPr>
      </p:pic>
      <p:pic>
        <p:nvPicPr>
          <p:cNvPr id="73" name="Picture 72">
            <a:extLst>
              <a:ext uri="{FF2B5EF4-FFF2-40B4-BE49-F238E27FC236}">
                <a16:creationId xmlns:a16="http://schemas.microsoft.com/office/drawing/2014/main" id="{F808FF41-DE68-4055-AEA3-8C10B913D2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96153" y="26273760"/>
            <a:ext cx="3077766" cy="2308324"/>
          </a:xfrm>
          <a:prstGeom prst="rect">
            <a:avLst/>
          </a:prstGeom>
        </p:spPr>
      </p:pic>
      <p:sp>
        <p:nvSpPr>
          <p:cNvPr id="74" name="TextBox 73">
            <a:extLst>
              <a:ext uri="{FF2B5EF4-FFF2-40B4-BE49-F238E27FC236}">
                <a16:creationId xmlns:a16="http://schemas.microsoft.com/office/drawing/2014/main" id="{CE41BEC5-4E1F-4D7C-8E73-7224DA5569BB}"/>
              </a:ext>
            </a:extLst>
          </p:cNvPr>
          <p:cNvSpPr txBox="1"/>
          <p:nvPr/>
        </p:nvSpPr>
        <p:spPr>
          <a:xfrm>
            <a:off x="16424477" y="23467430"/>
            <a:ext cx="6435524" cy="2862322"/>
          </a:xfrm>
          <a:prstGeom prst="rect">
            <a:avLst/>
          </a:prstGeom>
          <a:noFill/>
        </p:spPr>
        <p:txBody>
          <a:bodyPr wrap="square" rtlCol="0">
            <a:spAutoFit/>
          </a:bodyPr>
          <a:lstStyle/>
          <a:p>
            <a:pPr algn="just"/>
            <a:r>
              <a:rPr lang="en-US" sz="3600" dirty="0">
                <a:latin typeface="AKbalthom Kbach" panose="02000500000000000000" pitchFamily="2" charset="0"/>
                <a:cs typeface="AKbalthom Kbach" panose="02000500000000000000" pitchFamily="2" charset="0"/>
              </a:rPr>
              <a:t>	</a:t>
            </a:r>
            <a:r>
              <a:rPr lang="en-US" sz="3600" dirty="0">
                <a:solidFill>
                  <a:schemeClr val="bg1"/>
                </a:solidFill>
                <a:latin typeface="AKbalthom Kbach" panose="02000500000000000000" pitchFamily="2" charset="0"/>
                <a:cs typeface="AKbalthom Kbach" panose="02000500000000000000" pitchFamily="2" charset="0"/>
              </a:rPr>
              <a:t>We will use photo analysis to collect information from the actual plants and predict the yields of the crop and its production.</a:t>
            </a:r>
          </a:p>
        </p:txBody>
      </p:sp>
      <p:pic>
        <p:nvPicPr>
          <p:cNvPr id="76" name="Picture 75">
            <a:extLst>
              <a:ext uri="{FF2B5EF4-FFF2-40B4-BE49-F238E27FC236}">
                <a16:creationId xmlns:a16="http://schemas.microsoft.com/office/drawing/2014/main" id="{F30675E9-7D01-4987-9F87-86D165D0B2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11938" y="7662024"/>
            <a:ext cx="9753600" cy="4558964"/>
          </a:xfrm>
          <a:prstGeom prst="rect">
            <a:avLst/>
          </a:prstGeom>
        </p:spPr>
      </p:pic>
      <p:sp>
        <p:nvSpPr>
          <p:cNvPr id="77" name="TextBox 76">
            <a:extLst>
              <a:ext uri="{FF2B5EF4-FFF2-40B4-BE49-F238E27FC236}">
                <a16:creationId xmlns:a16="http://schemas.microsoft.com/office/drawing/2014/main" id="{60404978-CCFE-40CB-A29D-AA7E52FDB0BF}"/>
              </a:ext>
            </a:extLst>
          </p:cNvPr>
          <p:cNvSpPr txBox="1"/>
          <p:nvPr/>
        </p:nvSpPr>
        <p:spPr>
          <a:xfrm>
            <a:off x="31997492" y="12330141"/>
            <a:ext cx="9753600" cy="5078313"/>
          </a:xfrm>
          <a:prstGeom prst="rect">
            <a:avLst/>
          </a:prstGeom>
          <a:noFill/>
        </p:spPr>
        <p:txBody>
          <a:bodyPr wrap="square" rtlCol="0">
            <a:spAutoFit/>
          </a:bodyPr>
          <a:lstStyle/>
          <a:p>
            <a:pPr algn="just"/>
            <a:r>
              <a:rPr lang="en-US" sz="3600" dirty="0">
                <a:solidFill>
                  <a:schemeClr val="bg1"/>
                </a:solidFill>
                <a:latin typeface="AKbalthom Kbach" panose="02000500000000000000" pitchFamily="2" charset="0"/>
                <a:cs typeface="AKbalthom Kbach" panose="02000500000000000000" pitchFamily="2" charset="0"/>
              </a:rPr>
              <a:t>- Collect Data from Clouds, and all data are in photographs</a:t>
            </a:r>
          </a:p>
          <a:p>
            <a:pPr algn="just"/>
            <a:r>
              <a:rPr lang="en-US" sz="3600" dirty="0">
                <a:solidFill>
                  <a:schemeClr val="bg1"/>
                </a:solidFill>
                <a:latin typeface="AKbalthom Kbach" panose="02000500000000000000" pitchFamily="2" charset="0"/>
                <a:cs typeface="AKbalthom Kbach" panose="02000500000000000000" pitchFamily="2" charset="0"/>
              </a:rPr>
              <a:t>		- Clean and Prepare data and collect only study area</a:t>
            </a:r>
          </a:p>
          <a:p>
            <a:pPr marL="571500" indent="-571500" algn="just">
              <a:buFontTx/>
              <a:buChar char="-"/>
            </a:pPr>
            <a:r>
              <a:rPr lang="en-US" sz="3600" dirty="0">
                <a:solidFill>
                  <a:schemeClr val="bg1"/>
                </a:solidFill>
                <a:latin typeface="AKbalthom Kbach" panose="02000500000000000000" pitchFamily="2" charset="0"/>
                <a:cs typeface="AKbalthom Kbach" panose="02000500000000000000" pitchFamily="2" charset="0"/>
              </a:rPr>
              <a:t>Use the filtration data and apply machine learning techniques to make an analysis</a:t>
            </a:r>
          </a:p>
          <a:p>
            <a:pPr marL="571500" indent="-571500" algn="just">
              <a:buFontTx/>
              <a:buChar char="-"/>
            </a:pPr>
            <a:r>
              <a:rPr lang="en-US" sz="3600" dirty="0">
                <a:solidFill>
                  <a:schemeClr val="bg1"/>
                </a:solidFill>
                <a:latin typeface="AKbalthom Kbach" panose="02000500000000000000" pitchFamily="2" charset="0"/>
                <a:cs typeface="AKbalthom Kbach" panose="02000500000000000000" pitchFamily="2" charset="0"/>
              </a:rPr>
              <a:t>Train Data and Test Data</a:t>
            </a:r>
          </a:p>
          <a:p>
            <a:pPr marL="571500" indent="-571500" algn="just">
              <a:buFontTx/>
              <a:buChar char="-"/>
            </a:pPr>
            <a:r>
              <a:rPr lang="en-US" sz="3600" dirty="0">
                <a:solidFill>
                  <a:schemeClr val="bg1"/>
                </a:solidFill>
                <a:latin typeface="AKbalthom Kbach" panose="02000500000000000000" pitchFamily="2" charset="0"/>
                <a:cs typeface="AKbalthom Kbach" panose="02000500000000000000" pitchFamily="2" charset="0"/>
              </a:rPr>
              <a:t>Make Prediction and improve the systems</a:t>
            </a:r>
          </a:p>
        </p:txBody>
      </p:sp>
      <p:sp>
        <p:nvSpPr>
          <p:cNvPr id="79" name="TextBox 78">
            <a:extLst>
              <a:ext uri="{FF2B5EF4-FFF2-40B4-BE49-F238E27FC236}">
                <a16:creationId xmlns:a16="http://schemas.microsoft.com/office/drawing/2014/main" id="{D62DA641-B5F8-4C8F-ADA4-A570209B0B2E}"/>
              </a:ext>
            </a:extLst>
          </p:cNvPr>
          <p:cNvSpPr txBox="1"/>
          <p:nvPr/>
        </p:nvSpPr>
        <p:spPr>
          <a:xfrm>
            <a:off x="31997492" y="19772051"/>
            <a:ext cx="9186240" cy="7848302"/>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By applying the AI into the agriculture applications we get : </a:t>
            </a:r>
          </a:p>
          <a:p>
            <a:pPr algn="just"/>
            <a:r>
              <a:rPr lang="en-US" sz="3600" dirty="0">
                <a:solidFill>
                  <a:schemeClr val="bg1"/>
                </a:solidFill>
                <a:latin typeface="AKbalthom Kbach" panose="02000500000000000000" pitchFamily="2" charset="0"/>
                <a:cs typeface="AKbalthom Kbach" panose="02000500000000000000" pitchFamily="2" charset="0"/>
              </a:rPr>
              <a:t>		-	Convenience to control the data</a:t>
            </a:r>
          </a:p>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3600" dirty="0">
                <a:solidFill>
                  <a:schemeClr val="bg1"/>
                </a:solidFill>
                <a:latin typeface="AKbalthom Kbach" panose="02000500000000000000" pitchFamily="2" charset="0"/>
                <a:cs typeface="AKbalthom Kbach" panose="02000500000000000000" pitchFamily="2" charset="0"/>
              </a:rPr>
              <a:t>	E</a:t>
            </a:r>
            <a:r>
              <a:rPr lang="en-US" sz="3600" b="0" i="0" dirty="0">
                <a:solidFill>
                  <a:schemeClr val="bg1"/>
                </a:solidFill>
                <a:effectLst/>
                <a:latin typeface="AKbalthom Kbach" panose="02000500000000000000" pitchFamily="2" charset="0"/>
                <a:cs typeface="AKbalthom Kbach" panose="02000500000000000000" pitchFamily="2" charset="0"/>
              </a:rPr>
              <a:t>mphasis on checking defective crops and improving the potential for healthy crop production</a:t>
            </a:r>
          </a:p>
          <a:p>
            <a:pPr algn="just"/>
            <a:r>
              <a:rPr lang="en-US" sz="3600" dirty="0">
                <a:solidFill>
                  <a:schemeClr val="bg1"/>
                </a:solidFill>
                <a:latin typeface="AKbalthom Kbach" panose="02000500000000000000" pitchFamily="2" charset="0"/>
                <a:cs typeface="AKbalthom Kbach" panose="02000500000000000000" pitchFamily="2" charset="0"/>
              </a:rPr>
              <a:t>		-	H</a:t>
            </a:r>
            <a:r>
              <a:rPr lang="en-US" sz="3600" b="0" i="0" dirty="0">
                <a:solidFill>
                  <a:schemeClr val="bg1"/>
                </a:solidFill>
                <a:effectLst/>
                <a:latin typeface="AKbalthom Kbach" panose="02000500000000000000" pitchFamily="2" charset="0"/>
                <a:cs typeface="AKbalthom Kbach" panose="02000500000000000000" pitchFamily="2" charset="0"/>
              </a:rPr>
              <a:t>ave the potential to solve the challenges farmers face such as climate variation, an infestation of pests and weeds that reduces yields</a:t>
            </a:r>
          </a:p>
          <a:p>
            <a:pPr algn="just"/>
            <a:r>
              <a:rPr lang="en-US" sz="3600" dirty="0">
                <a:solidFill>
                  <a:schemeClr val="bg1"/>
                </a:solidFill>
                <a:latin typeface="AKbalthom Kbach" panose="02000500000000000000" pitchFamily="2" charset="0"/>
                <a:cs typeface="AKbalthom Kbach" panose="02000500000000000000" pitchFamily="2" charset="0"/>
              </a:rPr>
              <a:t>	</a:t>
            </a:r>
            <a:r>
              <a:rPr lang="en-US" sz="3600" b="0" i="0" dirty="0">
                <a:solidFill>
                  <a:srgbClr val="222222"/>
                </a:solidFill>
                <a:effectLst/>
                <a:latin typeface="Open Sans"/>
              </a:rPr>
              <a:t> </a:t>
            </a:r>
            <a:r>
              <a:rPr lang="en-US" sz="3600" b="0" i="0" dirty="0">
                <a:solidFill>
                  <a:schemeClr val="bg1"/>
                </a:solidFill>
                <a:effectLst/>
                <a:latin typeface="AKbalthom Kbach" panose="02000500000000000000" pitchFamily="2" charset="0"/>
                <a:cs typeface="AKbalthom Kbach" panose="02000500000000000000" pitchFamily="2" charset="0"/>
              </a:rPr>
              <a:t>The best part of implementing AI in agriculture that it won’t eliminate the jobs of human farmers rather it will improve their processes.</a:t>
            </a:r>
          </a:p>
        </p:txBody>
      </p:sp>
      <p:sp>
        <p:nvSpPr>
          <p:cNvPr id="81" name="Rectangle 80">
            <a:extLst>
              <a:ext uri="{FF2B5EF4-FFF2-40B4-BE49-F238E27FC236}">
                <a16:creationId xmlns:a16="http://schemas.microsoft.com/office/drawing/2014/main" id="{F0D02AC8-566F-4D48-9B87-16A7E2D98680}"/>
              </a:ext>
            </a:extLst>
          </p:cNvPr>
          <p:cNvSpPr/>
          <p:nvPr/>
        </p:nvSpPr>
        <p:spPr>
          <a:xfrm>
            <a:off x="1738216" y="-28186"/>
            <a:ext cx="39236170" cy="1938992"/>
          </a:xfrm>
          <a:prstGeom prst="rect">
            <a:avLst/>
          </a:prstGeom>
          <a:noFill/>
        </p:spPr>
        <p:txBody>
          <a:bodyPr wrap="square" lIns="91440" tIns="45720" rIns="91440" bIns="45720">
            <a:spAutoFit/>
          </a:bodyPr>
          <a:lstStyle/>
          <a:p>
            <a:pPr algn="ctr"/>
            <a:r>
              <a:rPr lang="en-US" sz="12000" b="1" dirty="0">
                <a:ln w="13462">
                  <a:solidFill>
                    <a:schemeClr val="bg1"/>
                  </a:solidFill>
                  <a:prstDash val="solid"/>
                </a:ln>
                <a:solidFill>
                  <a:schemeClr val="accent1">
                    <a:lumMod val="75000"/>
                  </a:schemeClr>
                </a:solidFill>
                <a:effectLst>
                  <a:outerShdw dist="38100" dir="2700000" algn="bl" rotWithShape="0">
                    <a:schemeClr val="accent5"/>
                  </a:outerShdw>
                </a:effectLst>
                <a:latin typeface="Berlin Sans FB Demi" panose="020E0802020502020306" pitchFamily="34" charset="0"/>
              </a:rPr>
              <a:t>IOT PLATFORMS FOR SMART IRRIGATIONS</a:t>
            </a:r>
          </a:p>
        </p:txBody>
      </p:sp>
      <p:sp>
        <p:nvSpPr>
          <p:cNvPr id="83" name="Rectangle 82">
            <a:extLst>
              <a:ext uri="{FF2B5EF4-FFF2-40B4-BE49-F238E27FC236}">
                <a16:creationId xmlns:a16="http://schemas.microsoft.com/office/drawing/2014/main" id="{E0C23AC2-400F-4E10-9EEF-97A92DC9C48F}"/>
              </a:ext>
            </a:extLst>
          </p:cNvPr>
          <p:cNvSpPr/>
          <p:nvPr/>
        </p:nvSpPr>
        <p:spPr>
          <a:xfrm>
            <a:off x="1392794" y="1648525"/>
            <a:ext cx="39236170" cy="1938992"/>
          </a:xfrm>
          <a:prstGeom prst="rect">
            <a:avLst/>
          </a:prstGeom>
          <a:noFill/>
        </p:spPr>
        <p:txBody>
          <a:bodyPr wrap="square" lIns="91440" tIns="45720" rIns="91440" bIns="45720">
            <a:spAutoFit/>
          </a:bodyPr>
          <a:lstStyle/>
          <a:p>
            <a:pPr algn="ctr"/>
            <a:r>
              <a:rPr lang="en-US" sz="12000" b="1" dirty="0">
                <a:ln w="13462">
                  <a:solidFill>
                    <a:schemeClr val="bg1"/>
                  </a:solidFill>
                  <a:prstDash val="solid"/>
                </a:ln>
                <a:solidFill>
                  <a:schemeClr val="accent1">
                    <a:lumMod val="75000"/>
                  </a:schemeClr>
                </a:solidFill>
                <a:effectLst>
                  <a:outerShdw dist="38100" dir="2700000" algn="bl" rotWithShape="0">
                    <a:schemeClr val="accent5"/>
                  </a:outerShdw>
                </a:effectLst>
                <a:latin typeface="Berlin Sans FB Demi" panose="020E0802020502020306" pitchFamily="34" charset="0"/>
              </a:rPr>
              <a:t>“AI FOR AGRICULTURE”</a:t>
            </a:r>
          </a:p>
        </p:txBody>
      </p:sp>
      <p:sp>
        <p:nvSpPr>
          <p:cNvPr id="84" name="Rectangle 83">
            <a:extLst>
              <a:ext uri="{FF2B5EF4-FFF2-40B4-BE49-F238E27FC236}">
                <a16:creationId xmlns:a16="http://schemas.microsoft.com/office/drawing/2014/main" id="{9C33EB29-D977-49E3-844A-BC01F4A4388D}"/>
              </a:ext>
            </a:extLst>
          </p:cNvPr>
          <p:cNvSpPr/>
          <p:nvPr/>
        </p:nvSpPr>
        <p:spPr>
          <a:xfrm>
            <a:off x="516358" y="3543498"/>
            <a:ext cx="8731814" cy="1015663"/>
          </a:xfrm>
          <a:prstGeom prst="rect">
            <a:avLst/>
          </a:prstGeom>
          <a:noFill/>
        </p:spPr>
        <p:txBody>
          <a:bodyPr wrap="none" lIns="91440" tIns="45720" rIns="91440" bIns="45720">
            <a:spAutoFit/>
          </a:bodyPr>
          <a:lstStyle/>
          <a:p>
            <a:pPr algn="ctr"/>
            <a:r>
              <a:rPr lang="en-US" sz="6000" b="1"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rPr>
              <a:t>ADVISOR : HEL CHANTHAN</a:t>
            </a:r>
            <a:endParaRPr lang="en-US" sz="6000" b="1" cap="none" spc="0"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endParaRPr>
          </a:p>
        </p:txBody>
      </p:sp>
      <p:sp>
        <p:nvSpPr>
          <p:cNvPr id="86" name="Rectangle 85">
            <a:extLst>
              <a:ext uri="{FF2B5EF4-FFF2-40B4-BE49-F238E27FC236}">
                <a16:creationId xmlns:a16="http://schemas.microsoft.com/office/drawing/2014/main" id="{F1ACD352-37EB-4E2D-85CE-D48ABF307633}"/>
              </a:ext>
            </a:extLst>
          </p:cNvPr>
          <p:cNvSpPr/>
          <p:nvPr/>
        </p:nvSpPr>
        <p:spPr>
          <a:xfrm>
            <a:off x="35180103" y="3543497"/>
            <a:ext cx="7097777" cy="1015663"/>
          </a:xfrm>
          <a:prstGeom prst="rect">
            <a:avLst/>
          </a:prstGeom>
          <a:noFill/>
        </p:spPr>
        <p:txBody>
          <a:bodyPr wrap="none" lIns="91440" tIns="45720" rIns="91440" bIns="45720">
            <a:spAutoFit/>
          </a:bodyPr>
          <a:lstStyle/>
          <a:p>
            <a:pPr algn="ctr"/>
            <a:r>
              <a:rPr lang="en-US" sz="6000" b="1"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rPr>
              <a:t>STUDENT : CHEK NITA</a:t>
            </a:r>
            <a:endParaRPr lang="en-US" sz="6000" b="1" cap="none" spc="0"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endParaRPr>
          </a:p>
        </p:txBody>
      </p:sp>
      <p:sp>
        <p:nvSpPr>
          <p:cNvPr id="87" name="Rectangle: Rounded Corners 86">
            <a:extLst>
              <a:ext uri="{FF2B5EF4-FFF2-40B4-BE49-F238E27FC236}">
                <a16:creationId xmlns:a16="http://schemas.microsoft.com/office/drawing/2014/main" id="{03F4BBC1-8223-46A1-A98F-2D9150A7282C}"/>
              </a:ext>
            </a:extLst>
          </p:cNvPr>
          <p:cNvSpPr/>
          <p:nvPr/>
        </p:nvSpPr>
        <p:spPr>
          <a:xfrm>
            <a:off x="11134858" y="5715000"/>
            <a:ext cx="5067766" cy="234210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A464D064-8739-404E-A75A-594020D99EB7}"/>
              </a:ext>
            </a:extLst>
          </p:cNvPr>
          <p:cNvSpPr/>
          <p:nvPr/>
        </p:nvSpPr>
        <p:spPr>
          <a:xfrm>
            <a:off x="26569587" y="5697912"/>
            <a:ext cx="5067766" cy="234210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46E3AF83-4FCB-4E81-ACC7-C7A0BC088A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15893" y="8777771"/>
            <a:ext cx="4662194" cy="4541927"/>
          </a:xfrm>
          <a:prstGeom prst="rect">
            <a:avLst/>
          </a:prstGeom>
        </p:spPr>
      </p:pic>
      <p:pic>
        <p:nvPicPr>
          <p:cNvPr id="93" name="Picture 92">
            <a:extLst>
              <a:ext uri="{FF2B5EF4-FFF2-40B4-BE49-F238E27FC236}">
                <a16:creationId xmlns:a16="http://schemas.microsoft.com/office/drawing/2014/main" id="{29DF6AC4-59B3-424E-B00D-3785C697F1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7974" y="-207950"/>
            <a:ext cx="4237511" cy="4237511"/>
          </a:xfrm>
          <a:prstGeom prst="rect">
            <a:avLst/>
          </a:prstGeom>
        </p:spPr>
      </p:pic>
      <p:pic>
        <p:nvPicPr>
          <p:cNvPr id="95" name="Picture 94">
            <a:extLst>
              <a:ext uri="{FF2B5EF4-FFF2-40B4-BE49-F238E27FC236}">
                <a16:creationId xmlns:a16="http://schemas.microsoft.com/office/drawing/2014/main" id="{39A05CBF-A4DA-485E-9C44-DFE8704AC2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795200" y="323502"/>
            <a:ext cx="2998328" cy="2998328"/>
          </a:xfrm>
          <a:prstGeom prst="rect">
            <a:avLst/>
          </a:prstGeom>
        </p:spPr>
      </p:pic>
      <p:sp>
        <p:nvSpPr>
          <p:cNvPr id="98" name="Rectangle 97">
            <a:extLst>
              <a:ext uri="{FF2B5EF4-FFF2-40B4-BE49-F238E27FC236}">
                <a16:creationId xmlns:a16="http://schemas.microsoft.com/office/drawing/2014/main" id="{117FFC66-5624-4413-8A23-C9734E7CBA41}"/>
              </a:ext>
            </a:extLst>
          </p:cNvPr>
          <p:cNvSpPr/>
          <p:nvPr/>
        </p:nvSpPr>
        <p:spPr>
          <a:xfrm>
            <a:off x="2527047" y="28264807"/>
            <a:ext cx="5316648"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a. Smart Farming System</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100" name="Rectangle 99">
            <a:extLst>
              <a:ext uri="{FF2B5EF4-FFF2-40B4-BE49-F238E27FC236}">
                <a16:creationId xmlns:a16="http://schemas.microsoft.com/office/drawing/2014/main" id="{788568A7-FBCE-4E43-BF49-C4F2CCE14F7E}"/>
              </a:ext>
            </a:extLst>
          </p:cNvPr>
          <p:cNvSpPr/>
          <p:nvPr/>
        </p:nvSpPr>
        <p:spPr>
          <a:xfrm>
            <a:off x="18144125" y="19329986"/>
            <a:ext cx="3231013"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b. Smart Farm</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102" name="Rectangle 101">
            <a:extLst>
              <a:ext uri="{FF2B5EF4-FFF2-40B4-BE49-F238E27FC236}">
                <a16:creationId xmlns:a16="http://schemas.microsoft.com/office/drawing/2014/main" id="{9E47053F-8121-4BAF-B298-9AE6AEA56CCA}"/>
              </a:ext>
            </a:extLst>
          </p:cNvPr>
          <p:cNvSpPr/>
          <p:nvPr/>
        </p:nvSpPr>
        <p:spPr>
          <a:xfrm>
            <a:off x="18283994" y="29118995"/>
            <a:ext cx="3178113"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c. Smart Farm</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104" name="Rectangle 103">
            <a:extLst>
              <a:ext uri="{FF2B5EF4-FFF2-40B4-BE49-F238E27FC236}">
                <a16:creationId xmlns:a16="http://schemas.microsoft.com/office/drawing/2014/main" id="{E2672AE1-5667-48D5-B7E4-E1AC8EC44BF2}"/>
              </a:ext>
            </a:extLst>
          </p:cNvPr>
          <p:cNvSpPr/>
          <p:nvPr/>
        </p:nvSpPr>
        <p:spPr>
          <a:xfrm>
            <a:off x="23811841" y="22063874"/>
            <a:ext cx="1919180"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Plant (a)</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106" name="Rectangle 105">
            <a:extLst>
              <a:ext uri="{FF2B5EF4-FFF2-40B4-BE49-F238E27FC236}">
                <a16:creationId xmlns:a16="http://schemas.microsoft.com/office/drawing/2014/main" id="{C0C3CDCC-70CF-412E-82F7-07B3A6A12D32}"/>
              </a:ext>
            </a:extLst>
          </p:cNvPr>
          <p:cNvSpPr/>
          <p:nvPr/>
        </p:nvSpPr>
        <p:spPr>
          <a:xfrm>
            <a:off x="23726633" y="25282872"/>
            <a:ext cx="1943224"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Plant (b)</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108" name="Rectangle 107">
            <a:extLst>
              <a:ext uri="{FF2B5EF4-FFF2-40B4-BE49-F238E27FC236}">
                <a16:creationId xmlns:a16="http://schemas.microsoft.com/office/drawing/2014/main" id="{0B8A9679-96A3-44C2-AC2B-FE0219EA31AB}"/>
              </a:ext>
            </a:extLst>
          </p:cNvPr>
          <p:cNvSpPr/>
          <p:nvPr/>
        </p:nvSpPr>
        <p:spPr>
          <a:xfrm>
            <a:off x="23811841" y="28618750"/>
            <a:ext cx="1919180"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Plant (c)</a:t>
            </a:r>
            <a:endParaRPr lang="en-US" sz="4000" b="0" cap="none" spc="0" dirty="0">
              <a:ln w="0"/>
              <a:solidFill>
                <a:schemeClr val="bg1"/>
              </a:solidFill>
              <a:effectLst>
                <a:outerShdw blurRad="38100" dist="19050" dir="2700000" algn="tl" rotWithShape="0">
                  <a:schemeClr val="dk1">
                    <a:alpha val="40000"/>
                  </a:schemeClr>
                </a:outerShdw>
              </a:effectLst>
            </a:endParaRPr>
          </a:p>
        </p:txBody>
      </p:sp>
      <p:pic>
        <p:nvPicPr>
          <p:cNvPr id="2" name="Picture 1">
            <a:extLst>
              <a:ext uri="{FF2B5EF4-FFF2-40B4-BE49-F238E27FC236}">
                <a16:creationId xmlns:a16="http://schemas.microsoft.com/office/drawing/2014/main" id="{08D6C346-C682-48DD-B8E3-1B2745A219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6853267" y="20706809"/>
            <a:ext cx="4431690" cy="4541927"/>
          </a:xfrm>
          <a:prstGeom prst="rect">
            <a:avLst/>
          </a:prstGeom>
        </p:spPr>
      </p:pic>
      <p:pic>
        <p:nvPicPr>
          <p:cNvPr id="10" name="Picture 9">
            <a:extLst>
              <a:ext uri="{FF2B5EF4-FFF2-40B4-BE49-F238E27FC236}">
                <a16:creationId xmlns:a16="http://schemas.microsoft.com/office/drawing/2014/main" id="{B314F054-6A37-496F-ADBD-584D35BE2F65}"/>
              </a:ext>
            </a:extLst>
          </p:cNvPr>
          <p:cNvPicPr>
            <a:picLocks noChangeAspect="1"/>
          </p:cNvPicPr>
          <p:nvPr/>
        </p:nvPicPr>
        <p:blipFill rotWithShape="1">
          <a:blip r:embed="rId13">
            <a:extLst>
              <a:ext uri="{28A0092B-C50C-407E-A947-70E740481C1C}">
                <a14:useLocalDpi xmlns:a14="http://schemas.microsoft.com/office/drawing/2010/main" val="0"/>
              </a:ext>
            </a:extLst>
          </a:blip>
          <a:srcRect l="4702" t="2481" r="49576" b="11490"/>
          <a:stretch/>
        </p:blipFill>
        <p:spPr>
          <a:xfrm>
            <a:off x="11364775" y="19202399"/>
            <a:ext cx="4783674" cy="9569507"/>
          </a:xfrm>
          <a:prstGeom prst="rect">
            <a:avLst/>
          </a:prstGeom>
        </p:spPr>
      </p:pic>
      <p:pic>
        <p:nvPicPr>
          <p:cNvPr id="14" name="Picture 13">
            <a:extLst>
              <a:ext uri="{FF2B5EF4-FFF2-40B4-BE49-F238E27FC236}">
                <a16:creationId xmlns:a16="http://schemas.microsoft.com/office/drawing/2014/main" id="{966F43C5-B467-4F03-A6B0-5366F182C4C7}"/>
              </a:ext>
            </a:extLst>
          </p:cNvPr>
          <p:cNvPicPr>
            <a:picLocks noChangeAspect="1"/>
          </p:cNvPicPr>
          <p:nvPr/>
        </p:nvPicPr>
        <p:blipFill rotWithShape="1">
          <a:blip r:embed="rId13">
            <a:extLst>
              <a:ext uri="{28A0092B-C50C-407E-A947-70E740481C1C}">
                <a14:useLocalDpi xmlns:a14="http://schemas.microsoft.com/office/drawing/2010/main" val="0"/>
              </a:ext>
            </a:extLst>
          </a:blip>
          <a:srcRect l="50080" r="4283" b="9700"/>
          <a:stretch/>
        </p:blipFill>
        <p:spPr>
          <a:xfrm>
            <a:off x="26788751" y="6220524"/>
            <a:ext cx="4521850" cy="11048032"/>
          </a:xfrm>
          <a:prstGeom prst="rect">
            <a:avLst/>
          </a:prstGeom>
        </p:spPr>
      </p:pic>
    </p:spTree>
    <p:extLst>
      <p:ext uri="{BB962C8B-B14F-4D97-AF65-F5344CB8AC3E}">
        <p14:creationId xmlns:p14="http://schemas.microsoft.com/office/powerpoint/2010/main" val="4587908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170</TotalTime>
  <Words>403</Words>
  <Application>Microsoft Office PowerPoint</Application>
  <PresentationFormat>Custom</PresentationFormat>
  <Paragraphs>31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AKbalthom Kbach</vt:lpstr>
      <vt:lpstr>Arial</vt:lpstr>
      <vt:lpstr>Berlin Sans FB Demi</vt:lpstr>
      <vt:lpstr>Calibri</vt:lpstr>
      <vt:lpstr>Calibri Light</vt:lpstr>
      <vt:lpstr>Open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Chek Nita</dc:creator>
  <cp:lastModifiedBy>Chek Nita</cp:lastModifiedBy>
  <cp:revision>15</cp:revision>
  <dcterms:created xsi:type="dcterms:W3CDTF">2020-11-16T03:48:07Z</dcterms:created>
  <dcterms:modified xsi:type="dcterms:W3CDTF">2020-11-17T00:36:17Z</dcterms:modified>
</cp:coreProperties>
</file>